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16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23446" y="23446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323386"/>
            <a:ext cx="4869061" cy="358282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933099"/>
            <a:ext cx="7415927" cy="17033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707"/>
              </a:lnSpc>
              <a:buNone/>
            </a:pPr>
            <a:r>
              <a:rPr lang="en-US" sz="536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Phishing Site and Email Spam Detection</a:t>
            </a:r>
            <a:endParaRPr lang="en-US" sz="5365" dirty="0"/>
          </a:p>
        </p:txBody>
      </p:sp>
      <p:sp>
        <p:nvSpPr>
          <p:cNvPr id="7" name="Text 3"/>
          <p:cNvSpPr/>
          <p:nvPr/>
        </p:nvSpPr>
        <p:spPr>
          <a:xfrm>
            <a:off x="6350437" y="4006691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Cybercriminals are increasingly using phishing and email/SMS spam to steal sensitive information and cause financial harm. This report explores techniques to detect and mitigate these growing threats, protecting individuals and organizations.</a:t>
            </a: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6350437" y="588299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6868716" y="5864543"/>
            <a:ext cx="1623298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-by Shambhavee Shukla</a:t>
            </a: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491740"/>
            <a:ext cx="4869180" cy="32461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754743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Cyber Threats</a:t>
            </a:r>
            <a:endParaRPr lang="en-US" sz="388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2742128"/>
            <a:ext cx="3522821" cy="21771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64037" y="5227915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Phishing</a:t>
            </a:r>
            <a:endParaRPr lang="en-US" sz="1944" dirty="0"/>
          </a:p>
        </p:txBody>
      </p:sp>
      <p:sp>
        <p:nvSpPr>
          <p:cNvPr id="9" name="Text 4"/>
          <p:cNvSpPr/>
          <p:nvPr/>
        </p:nvSpPr>
        <p:spPr>
          <a:xfrm>
            <a:off x="864037" y="5684639"/>
            <a:ext cx="3522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Deceptive tactics to trick users into revealing sensitive data.</a:t>
            </a:r>
            <a:endParaRPr lang="en-US" sz="1944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142" y="2742128"/>
            <a:ext cx="3522821" cy="21771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757142" y="5227915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Email/SMS Spam</a:t>
            </a:r>
            <a:endParaRPr lang="en-US" sz="1944" dirty="0"/>
          </a:p>
        </p:txBody>
      </p:sp>
      <p:sp>
        <p:nvSpPr>
          <p:cNvPr id="12" name="Text 6"/>
          <p:cNvSpPr/>
          <p:nvPr/>
        </p:nvSpPr>
        <p:spPr>
          <a:xfrm>
            <a:off x="4757142" y="5684639"/>
            <a:ext cx="3522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Unsolicited messages containing ads, malware, or phishing links.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-50760" y="-3123387"/>
            <a:ext cx="14630400" cy="13125688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40" y="-2298699"/>
            <a:ext cx="7315200" cy="117997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5910" y="-1421862"/>
            <a:ext cx="6417866" cy="745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02"/>
              </a:lnSpc>
              <a:buNone/>
            </a:pPr>
            <a:r>
              <a:rPr lang="en-US" sz="6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Phishing Site Detection</a:t>
            </a:r>
            <a:endParaRPr lang="en-US" sz="6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42" y="-623259"/>
            <a:ext cx="3456384" cy="20219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671" y="1664340"/>
            <a:ext cx="3103086" cy="639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701"/>
              </a:lnSpc>
              <a:buNone/>
            </a:pPr>
            <a:r>
              <a:rPr lang="en-US" sz="3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1)Feature Extraction</a:t>
            </a:r>
            <a:endParaRPr lang="en-US" sz="3200" dirty="0"/>
          </a:p>
        </p:txBody>
      </p:sp>
      <p:sp>
        <p:nvSpPr>
          <p:cNvPr id="8" name="Text 4"/>
          <p:cNvSpPr/>
          <p:nvPr/>
        </p:nvSpPr>
        <p:spPr>
          <a:xfrm>
            <a:off x="867648" y="2075322"/>
            <a:ext cx="755225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Analyze URL characteristics to detect phishing</a:t>
            </a:r>
            <a:r>
              <a:rPr lang="en-US" sz="136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.</a:t>
            </a:r>
            <a:endParaRPr lang="en-US" sz="136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10" y="2714807"/>
            <a:ext cx="4047490" cy="19197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57167" y="4986516"/>
            <a:ext cx="4387929" cy="649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701"/>
              </a:lnSpc>
              <a:buNone/>
            </a:pPr>
            <a:r>
              <a:rPr lang="en-US" sz="3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2)Machine Learning Model</a:t>
            </a:r>
            <a:endParaRPr lang="en-US" sz="3200" dirty="0"/>
          </a:p>
        </p:txBody>
      </p:sp>
      <p:sp>
        <p:nvSpPr>
          <p:cNvPr id="11" name="Text 6"/>
          <p:cNvSpPr/>
          <p:nvPr/>
        </p:nvSpPr>
        <p:spPr>
          <a:xfrm>
            <a:off x="987526" y="5406748"/>
            <a:ext cx="755225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Use SVM to classify URLs as phishing or legitimate</a:t>
            </a:r>
            <a:r>
              <a:rPr lang="en-US" sz="136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.</a:t>
            </a:r>
            <a:endParaRPr lang="en-US" sz="136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671" y="5987765"/>
            <a:ext cx="3585527" cy="224183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2554" y="8528638"/>
            <a:ext cx="3979386" cy="2907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701"/>
              </a:lnSpc>
              <a:buNone/>
            </a:pPr>
            <a:r>
              <a:rPr lang="en-US" sz="3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3)Real-time Processing</a:t>
            </a:r>
            <a:endParaRPr lang="en-US" sz="3200" dirty="0"/>
          </a:p>
        </p:txBody>
      </p:sp>
      <p:sp>
        <p:nvSpPr>
          <p:cNvPr id="14" name="Text 8"/>
          <p:cNvSpPr/>
          <p:nvPr/>
        </p:nvSpPr>
        <p:spPr>
          <a:xfrm>
            <a:off x="867648" y="8852859"/>
            <a:ext cx="755225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Provide timely alerts and recommendations to users</a:t>
            </a:r>
            <a:r>
              <a:rPr lang="en-US" sz="136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.</a:t>
            </a:r>
            <a:endParaRPr lang="en-US" sz="136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1441371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Email/SMS Spam Classifier</a:t>
            </a:r>
            <a:endParaRPr lang="en-US" sz="3888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716" y="2552224"/>
            <a:ext cx="2419469" cy="149530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920716" y="4356140"/>
            <a:ext cx="2419469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Cleaning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920716" y="4812863"/>
            <a:ext cx="2419469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This process involves identifying and correcting errors or inconsistencies in the data to improve its quality</a:t>
            </a:r>
            <a:endParaRPr lang="en-US" sz="1944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470" y="2552224"/>
            <a:ext cx="2419588" cy="149530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10470" y="4356140"/>
            <a:ext cx="2419588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EDA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4710470" y="4812863"/>
            <a:ext cx="24195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Helps in understanding the distribution, patterns, and anomalies in the data.</a:t>
            </a:r>
            <a:endParaRPr lang="en-US" sz="1944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342" y="2552224"/>
            <a:ext cx="2419469" cy="149530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00342" y="4356140"/>
            <a:ext cx="2419469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Preprocessing</a:t>
            </a:r>
            <a:endParaRPr lang="en-US" sz="1944" dirty="0"/>
          </a:p>
        </p:txBody>
      </p:sp>
      <p:sp>
        <p:nvSpPr>
          <p:cNvPr id="13" name="Text 8"/>
          <p:cNvSpPr/>
          <p:nvPr/>
        </p:nvSpPr>
        <p:spPr>
          <a:xfrm>
            <a:off x="7500342" y="4812863"/>
            <a:ext cx="241946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Cleaning, tokenization, and feature engineering to prepare the data.</a:t>
            </a:r>
            <a:endParaRPr lang="en-US" sz="1944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0096" y="2552224"/>
            <a:ext cx="2419588" cy="149530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90096" y="4356140"/>
            <a:ext cx="2419588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Model Building</a:t>
            </a:r>
            <a:endParaRPr lang="en-US" sz="1944" dirty="0"/>
          </a:p>
        </p:txBody>
      </p:sp>
      <p:sp>
        <p:nvSpPr>
          <p:cNvPr id="16" name="Text 10"/>
          <p:cNvSpPr/>
          <p:nvPr/>
        </p:nvSpPr>
        <p:spPr>
          <a:xfrm>
            <a:off x="10290096" y="4812863"/>
            <a:ext cx="241958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Applying advanced algorithms like SVM, Decision Tree, and Random Forest.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1351598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Results and Discussion</a:t>
            </a:r>
            <a:endParaRPr lang="en-US" sz="3888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716" y="2462451"/>
            <a:ext cx="3349466" cy="20700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920716" y="484108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Effective Detection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920716" y="5297805"/>
            <a:ext cx="3349466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Our advanced algorithms accurately identify phishing and spam threats, helping to prevent data breaches and financial losses.</a:t>
            </a:r>
            <a:endParaRPr lang="en-US" sz="1944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467" y="2462451"/>
            <a:ext cx="3349466" cy="207002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40467" y="484108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Timely Alerts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5640467" y="5297805"/>
            <a:ext cx="3349466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Our real-time warning system provides users with immediate notifications, allowing them to take prompt action to mitigate risks.</a:t>
            </a:r>
            <a:endParaRPr lang="en-US" sz="1944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218" y="2462451"/>
            <a:ext cx="3349466" cy="207002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360218" y="484108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Reduced Risks</a:t>
            </a:r>
            <a:endParaRPr lang="en-US" sz="1944" dirty="0"/>
          </a:p>
        </p:txBody>
      </p:sp>
      <p:sp>
        <p:nvSpPr>
          <p:cNvPr id="13" name="Text 8"/>
          <p:cNvSpPr/>
          <p:nvPr/>
        </p:nvSpPr>
        <p:spPr>
          <a:xfrm>
            <a:off x="9360218" y="5297805"/>
            <a:ext cx="3349466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By effectively detecting and blocking malicious content, we help minimize the potential for data breaches and financial damages.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20716" y="4571524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Conclusion</a:t>
            </a:r>
            <a:endParaRPr lang="en-US" sz="3888" dirty="0"/>
          </a:p>
        </p:txBody>
      </p:sp>
      <p:sp>
        <p:nvSpPr>
          <p:cNvPr id="6" name="Text 3"/>
          <p:cNvSpPr/>
          <p:nvPr/>
        </p:nvSpPr>
        <p:spPr>
          <a:xfrm>
            <a:off x="1920716" y="5558909"/>
            <a:ext cx="1078896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phishing and email spam detection system presented in this report offers a robust solution to combat growing cyber threats. By leveraging advanced machine learning and real-time feature extraction, it enhances user security and reduces the risks of data breaches and financial losses.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303</Words>
  <Application>Microsoft Office PowerPoint</Application>
  <PresentationFormat>Custom</PresentationFormat>
  <Paragraphs>39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Patrick Hand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1504lobo79@gmail.com</cp:lastModifiedBy>
  <cp:revision>4</cp:revision>
  <dcterms:created xsi:type="dcterms:W3CDTF">2024-07-05T10:28:10Z</dcterms:created>
  <dcterms:modified xsi:type="dcterms:W3CDTF">2024-07-13T20:41:06Z</dcterms:modified>
</cp:coreProperties>
</file>